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3" r:id="rId2"/>
    <p:sldId id="264" r:id="rId3"/>
    <p:sldId id="265" r:id="rId4"/>
    <p:sldId id="339" r:id="rId5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58" autoAdjust="0"/>
  </p:normalViewPr>
  <p:slideViewPr>
    <p:cSldViewPr>
      <p:cViewPr varScale="1">
        <p:scale>
          <a:sx n="93" d="100"/>
          <a:sy n="93" d="100"/>
        </p:scale>
        <p:origin x="9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1"/>
            <a:ext cx="4028440" cy="35173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C6EBF34-B94A-45C0-B9D8-A1BE2E5F0393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173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46C3364-7C8C-450B-9144-A3DE20A51A6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314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62C9293-67D4-4178-8037-E0CDBBC96E88}" type="datetimeFigureOut">
              <a:rPr lang="en-US" smtClean="0"/>
              <a:t>9/25/2018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0"/>
            <a:ext cx="7437120" cy="31546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A904AF5-0541-4A0A-9B9E-67CB003FE3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031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4AF5-0541-4A0A-9B9E-67CB003FE3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426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4AF5-0541-4A0A-9B9E-67CB003FE39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2376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31C4B-E803-4E99-A692-4B8C64907C6E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478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3E904-9850-40D6-B08B-D700B17CA322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04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A8C51-A6EA-4EB5-8CF1-916C83C2F36D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766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5F277-CE98-4435-9735-7BB37E554974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631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C22C-89DC-462A-A5E9-6F24868853F8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70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377-1972-41C6-8B86-9E1F9AB81013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479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64D0D-EE06-467E-B99E-26AC7945D797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7069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D5E36-2CDE-4F41-A0FF-BF4195057FE6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FC03-44C3-4FBD-82E5-7A36B7EC536D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134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5344E-7ACF-4221-9E56-C52E67203208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1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A936-2BB7-4727-B747-021595C0E8B7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9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95067-F7E4-4DA1-96F6-F62540E8C746}" type="datetime1">
              <a:rPr lang="en-US" smtClean="0"/>
              <a:t>9/25/2018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B51E1F-022F-485A-9551-CF74A9850D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71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rapair2.org/pdf/2018-2019%20WRAP%20Workplan%20-%20Board%20approved%20April_4_2018.pdf" TargetMode="External"/><Relationship Id="rId2" Type="http://schemas.openxmlformats.org/officeDocument/2006/relationships/hyperlink" Target="http://views.cira.colostate.edu/wiki/Attachments/Planning%20Documents/Work%20plans/DRAFT_FINAL_IWDW_WAQS_WorkPlan_v08222018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42F3A-5F1C-472E-BC93-61D69B02DF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1143000"/>
          </a:xfrm>
        </p:spPr>
        <p:txBody>
          <a:bodyPr>
            <a:noAutofit/>
          </a:bodyPr>
          <a:lstStyle/>
          <a:p>
            <a:r>
              <a:rPr lang="en-US" sz="3200" dirty="0"/>
              <a:t>Upcoming projects* to support Regional Haze SIP/TIP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ECC764-7B35-4BA9-8C36-3CC1D1FEB5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22275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Regional Haze Planning Readiness Assessment</a:t>
            </a:r>
          </a:p>
          <a:p>
            <a:endParaRPr lang="en-US" sz="2800" dirty="0"/>
          </a:p>
          <a:p>
            <a:r>
              <a:rPr lang="en-US" sz="2800" dirty="0"/>
              <a:t>Emissions analysis for Electrical Generating Units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Regional Modeling Platform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* </a:t>
            </a:r>
            <a:r>
              <a:rPr lang="en-US" sz="1500" dirty="0"/>
              <a:t>Technical Project Mgmt. teams to be designated as needed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5765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CAD103-7312-4C23-9D48-72002552B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sz="3200" dirty="0"/>
              <a:t>Regional Haze Planning Readiness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39033-9E67-4823-B411-626B56E24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066799"/>
            <a:ext cx="8382000" cy="5289551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Supported by Regional Analysis funds from western state air programs</a:t>
            </a:r>
            <a:r>
              <a:rPr lang="en-US" dirty="0"/>
              <a:t> ($25k)</a:t>
            </a:r>
          </a:p>
          <a:p>
            <a:r>
              <a:rPr lang="en-US" b="1" dirty="0"/>
              <a:t>Ramboll Environment &amp; Health</a:t>
            </a:r>
          </a:p>
          <a:p>
            <a:pPr lvl="1"/>
            <a:r>
              <a:rPr lang="en-US" dirty="0"/>
              <a:t>Julia Lester, project lead</a:t>
            </a:r>
          </a:p>
          <a:p>
            <a:r>
              <a:rPr lang="en-US" b="1" dirty="0"/>
              <a:t>Scope (complete by Dec. 2018):</a:t>
            </a:r>
          </a:p>
          <a:p>
            <a:pPr lvl="1"/>
            <a:r>
              <a:rPr lang="en-US" sz="2600" dirty="0"/>
              <a:t>Task 1: Review and compile relevant planning documents (Aug.-Sept.) </a:t>
            </a:r>
          </a:p>
          <a:p>
            <a:pPr lvl="1"/>
            <a:r>
              <a:rPr lang="en-US" sz="2600" dirty="0"/>
              <a:t>Task 2: Review on-line products of WRAP Regional Haze Planning Work Group and Subcommittees</a:t>
            </a:r>
          </a:p>
          <a:p>
            <a:pPr lvl="2"/>
            <a:r>
              <a:rPr lang="en-US" sz="2300" dirty="0"/>
              <a:t>Design and implement a Planning Readiness Survey (Sept.-Oct.)</a:t>
            </a:r>
          </a:p>
          <a:p>
            <a:pPr lvl="2"/>
            <a:r>
              <a:rPr lang="en-US" sz="2300" dirty="0"/>
              <a:t>Follow-up with each WESTAR-WRAP state (Oct.)</a:t>
            </a:r>
          </a:p>
          <a:p>
            <a:pPr lvl="1"/>
            <a:r>
              <a:rPr lang="en-US" sz="2600" dirty="0"/>
              <a:t>Task 3: Develop a Synthesis Report (late Oct.-Nov.)</a:t>
            </a:r>
          </a:p>
          <a:p>
            <a:pPr lvl="2"/>
            <a:r>
              <a:rPr lang="en-US" sz="2300" dirty="0"/>
              <a:t>Draft final report for review and discussion at Dec. 4-6, 2018 Technical Planning Meeting on WRAP Workplan progress</a:t>
            </a:r>
          </a:p>
          <a:p>
            <a:pPr lvl="2"/>
            <a:r>
              <a:rPr lang="en-US" sz="2300" dirty="0"/>
              <a:t>Report to identify Regional Haze coordination/communication needs between states, tribes, local air agencies, federal land managers, and EPA </a:t>
            </a:r>
          </a:p>
          <a:p>
            <a:pPr lvl="1"/>
            <a:r>
              <a:rPr lang="en-US" sz="2600" dirty="0"/>
              <a:t>Task 4: Organize / upload materials to updated RHPWG web page (Dec.)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598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79ED5-0565-4F9A-9C23-D0D7519C7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Autofit/>
          </a:bodyPr>
          <a:lstStyle/>
          <a:p>
            <a:r>
              <a:rPr lang="en-US" sz="2800" dirty="0"/>
              <a:t>Analysis of EGU Emissions for Regional Haze Planning and Ozone Transport Contribution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0037B9-259C-4AE0-AFD4-92B3368D7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219200"/>
            <a:ext cx="8458200" cy="5486400"/>
          </a:xfrm>
        </p:spPr>
        <p:txBody>
          <a:bodyPr>
            <a:normAutofit fontScale="77500" lnSpcReduction="20000"/>
          </a:bodyPr>
          <a:lstStyle/>
          <a:p>
            <a:r>
              <a:rPr lang="en-US" sz="3100" b="1" dirty="0"/>
              <a:t>Funded by Western Energy Supply and Transmission (WEST) Associates </a:t>
            </a:r>
            <a:r>
              <a:rPr lang="en-US" sz="3100" dirty="0"/>
              <a:t>(up to $50k)</a:t>
            </a:r>
          </a:p>
          <a:p>
            <a:r>
              <a:rPr lang="en-US" sz="3100" b="1" dirty="0"/>
              <a:t>September 15, 2018 to March 15, 2019</a:t>
            </a:r>
            <a:endParaRPr lang="en-US" sz="3100" dirty="0"/>
          </a:p>
          <a:p>
            <a:r>
              <a:rPr lang="en-US" sz="3100" b="1" dirty="0"/>
              <a:t>Center for the New Energy Economy, CSU</a:t>
            </a:r>
          </a:p>
          <a:p>
            <a:pPr lvl="1"/>
            <a:r>
              <a:rPr lang="en-US" sz="2400" dirty="0"/>
              <a:t>Patrick Cummins, project lead </a:t>
            </a:r>
          </a:p>
          <a:p>
            <a:r>
              <a:rPr lang="en-US" sz="3100" b="1" dirty="0"/>
              <a:t>Scope:</a:t>
            </a:r>
            <a:endParaRPr lang="en-US" sz="3100" dirty="0"/>
          </a:p>
          <a:p>
            <a:pPr lvl="1"/>
            <a:r>
              <a:rPr lang="en-US" sz="2400" dirty="0"/>
              <a:t>Develop a comprehensive database of information on the fleet of fossil-fired EGUs in 13 Western states (circa 2014-2017) that contains information on the plants’ operating characteristics and emissions; and </a:t>
            </a:r>
          </a:p>
          <a:p>
            <a:pPr lvl="1"/>
            <a:r>
              <a:rPr lang="en-US" sz="2400" dirty="0"/>
              <a:t>A projection of future plant utilization and emissions based on expected plant closures, re-powering plans, and additional controls required under a “rules on the books” scenario that includes any controls required by permit or consent decree during the period 2014 (base year) to 2028 (target year). </a:t>
            </a:r>
            <a:r>
              <a:rPr lang="en-US" sz="2400" b="1" dirty="0"/>
              <a:t> </a:t>
            </a:r>
          </a:p>
          <a:p>
            <a:r>
              <a:rPr lang="en-US" sz="3100" b="1" dirty="0"/>
              <a:t>1-day workshop with EGU operators and states</a:t>
            </a:r>
          </a:p>
          <a:p>
            <a:pPr lvl="1"/>
            <a:r>
              <a:rPr lang="en-US" sz="2600" dirty="0"/>
              <a:t>Salt Lake City</a:t>
            </a:r>
          </a:p>
          <a:p>
            <a:pPr lvl="1"/>
            <a:r>
              <a:rPr lang="en-US" sz="2600" dirty="0"/>
              <a:t>Oct. 30, 2018</a:t>
            </a:r>
          </a:p>
          <a:p>
            <a:pPr lvl="1"/>
            <a:r>
              <a:rPr lang="en-US" sz="2600" dirty="0"/>
              <a:t>WESTAR to support travel for 1 person from each state</a:t>
            </a:r>
          </a:p>
          <a:p>
            <a:pPr lvl="1"/>
            <a:r>
              <a:rPr lang="en-US" sz="2600" dirty="0"/>
              <a:t>Ticketleap link to be distributed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039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82000" cy="868362"/>
          </a:xfrm>
        </p:spPr>
        <p:txBody>
          <a:bodyPr>
            <a:noAutofit/>
          </a:bodyPr>
          <a:lstStyle/>
          <a:p>
            <a:pPr algn="l"/>
            <a:r>
              <a:rPr lang="en-US" sz="2800" b="1" dirty="0"/>
              <a:t>Regional Haze Modeling and Analysis Platform -</a:t>
            </a:r>
            <a:br>
              <a:rPr lang="en-US" sz="2800" b="1" dirty="0"/>
            </a:br>
            <a:r>
              <a:rPr lang="en-US" sz="2800" b="1" dirty="0"/>
              <a:t>WESTAR Request for Proposals: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34400" cy="5364162"/>
          </a:xfrm>
        </p:spPr>
        <p:txBody>
          <a:bodyPr>
            <a:normAutofit fontScale="92500"/>
          </a:bodyPr>
          <a:lstStyle/>
          <a:p>
            <a:pPr marL="428625" indent="-428625"/>
            <a:r>
              <a:rPr lang="en-US" sz="2200" dirty="0"/>
              <a:t>Will use detail from </a:t>
            </a:r>
            <a:r>
              <a:rPr lang="en-US" sz="2200" dirty="0">
                <a:hlinkClick r:id="rId2"/>
              </a:rPr>
              <a:t>IWDW-WAQS Workplan</a:t>
            </a:r>
            <a:r>
              <a:rPr lang="en-US" sz="2200" dirty="0"/>
              <a:t> and </a:t>
            </a:r>
            <a:r>
              <a:rPr lang="en-US" sz="2200" dirty="0">
                <a:hlinkClick r:id="rId3"/>
              </a:rPr>
              <a:t>WRAP 2018-2019 Workplan</a:t>
            </a:r>
            <a:endParaRPr lang="en-US" sz="2200" dirty="0"/>
          </a:p>
          <a:p>
            <a:pPr marL="8858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WRAP Workplan approved April 2018</a:t>
            </a:r>
          </a:p>
          <a:p>
            <a:pPr marL="8858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IWDW-WAQS Workplan to be approved late Sept.</a:t>
            </a:r>
          </a:p>
          <a:p>
            <a:pPr marL="1285875" lvl="2" indent="-428625"/>
            <a:r>
              <a:rPr lang="en-US" sz="1700" dirty="0"/>
              <a:t>Workplans describe how to apply funds already at / on the way to WESTAR</a:t>
            </a:r>
          </a:p>
          <a:p>
            <a:pPr marL="1285875" lvl="2" indent="-428625"/>
            <a:r>
              <a:rPr lang="en-US" sz="1700" dirty="0"/>
              <a:t>All combined funds from IWDW-WAQS and WRAP Regional Analysis will likely be awarded during next 18 months</a:t>
            </a:r>
          </a:p>
          <a:p>
            <a:pPr marL="8858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RFP release in Sept., contract award in Oct.</a:t>
            </a:r>
          </a:p>
          <a:p>
            <a:pPr marL="8858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Approval of contract by WESTAR Council prior to award </a:t>
            </a:r>
          </a:p>
          <a:p>
            <a:endParaRPr lang="en-US" sz="800" dirty="0"/>
          </a:p>
          <a:p>
            <a:pPr marL="428625" indent="-428625"/>
            <a:r>
              <a:rPr lang="en-US" sz="2200" dirty="0"/>
              <a:t>Objective of RFP is to scope out costs and timing for the numerous tasks and work products desired by IWDW-WAQS Cooperators and WESTAR-WRAP Member Agencies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Many tasks are sequential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Not all tasks for IWDW-WAQS and WRAP are the same</a:t>
            </a:r>
          </a:p>
          <a:p>
            <a:pPr marL="1114425" lvl="2" indent="-428625"/>
            <a:r>
              <a:rPr lang="en-US" sz="1700" dirty="0"/>
              <a:t>Some tasks are TSSv2 planning tool-related applications of modeling platform data</a:t>
            </a:r>
          </a:p>
          <a:p>
            <a:pPr marL="771525" lvl="1" indent="-428625">
              <a:buFont typeface="Arial" panose="020B0604020202020204" pitchFamily="34" charset="0"/>
              <a:buChar char="•"/>
            </a:pPr>
            <a:r>
              <a:rPr lang="en-US" sz="1900" dirty="0"/>
              <a:t>All results must be transferred to IWDW</a:t>
            </a:r>
          </a:p>
          <a:p>
            <a:pPr marL="1114425" lvl="2" indent="-428625"/>
            <a:r>
              <a:rPr lang="en-US" sz="1700" dirty="0"/>
              <a:t>IWDW to “check off” data and results for completeness and eventual data transfers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51E1F-022F-485A-9551-CF74A9850D4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038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1015</TotalTime>
  <Words>520</Words>
  <Application>Microsoft Office PowerPoint</Application>
  <PresentationFormat>On-screen Show (4:3)</PresentationFormat>
  <Paragraphs>57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Upcoming projects* to support Regional Haze SIP/TIP planning</vt:lpstr>
      <vt:lpstr>Regional Haze Planning Readiness Assessment</vt:lpstr>
      <vt:lpstr>Analysis of EGU Emissions for Regional Haze Planning and Ozone Transport Contribution</vt:lpstr>
      <vt:lpstr>Regional Haze Modeling and Analysis Platform - WESTAR Request for Proposals:</vt:lpstr>
    </vt:vector>
  </TitlesOfParts>
  <Company>Nez Perce Tribe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WRAP Workplan and Technical Analyses - Updtate</dc:title>
  <dc:creator>default</dc:creator>
  <cp:lastModifiedBy>Tom Moore</cp:lastModifiedBy>
  <cp:revision>57</cp:revision>
  <cp:lastPrinted>2018-09-13T00:52:45Z</cp:lastPrinted>
  <dcterms:created xsi:type="dcterms:W3CDTF">2018-09-10T22:28:39Z</dcterms:created>
  <dcterms:modified xsi:type="dcterms:W3CDTF">2018-09-25T18:37:38Z</dcterms:modified>
</cp:coreProperties>
</file>